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ru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>
      <p:cViewPr varScale="1">
        <p:scale>
          <a:sx n="121" d="100"/>
          <a:sy n="121" d="100"/>
        </p:scale>
        <p:origin x="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38DD39-9371-725F-7EFA-69604F4153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86C79F2-0002-77EA-E9FD-FCC949A6C7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FR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F967F2-82E9-61AF-FEA3-70DF4792D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B8745C8-C7E1-A61F-F02C-176EFDF17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AE4C9A-CAB9-AEAE-9A6F-BEFEBD905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1438357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8AD723-B644-367A-229D-C7FC4CC94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513063D-648A-ADEA-1AC1-561616573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E1452B-0A31-5310-0CF2-CF3FB6244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5EB20EA-D158-D09D-7BA0-7C5C4E58C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B430CE-13BA-1FB9-F74E-E29DDAFF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2254700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9C85D7A-E66C-720D-8FDC-7F32876FBE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A0D942E-A43E-6087-002A-5A414D0AA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03E765-3968-AC70-6A8E-710DF80B4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6281B9-7B76-F789-C265-06F5641A5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075580-A933-99C3-FA30-939CF051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1117657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FC53A7-A860-1275-137E-BB22B1443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98B3ECA-D700-6F63-37E5-9771077E45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2A6B2E-CA9A-2F9C-DA2A-BE7596C8F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D6E26C6-C232-BC8C-3A93-50CC4E1A2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8A0942A-DB23-1579-192D-7901EAE63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3181409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C1C0DC-692F-2431-7F62-4EB82C13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0AC899A-D6A2-8EB9-F528-CEF994AFB2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5315E9-5D21-EFB7-DB4E-1DE3F8BAB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B016386-EBF5-E2AB-78F9-02FB0949F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93E0FD-5C00-2613-8DB2-B94D45FAA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4048395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191B5C-F944-2611-1FDA-CDEE7404A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8BAFA3-9A72-B6D6-F919-4AB81B5A8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DD73789-D2D9-C76A-E4F5-0A99CD7A4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87A22E6-F190-09B7-DFC5-E130FC37D7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6BFF09-2D74-9863-8D23-CB3AF9B76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66BB862-AAB6-31F3-F5E5-37BBD56DB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3586348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F45B5-B511-5609-DBA6-607720FBA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C5AB035-46A8-E112-251C-FACE96BA7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453F754-A55D-CB07-BE9F-21ABA8EE2D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9FACC56-9488-5175-362A-588044C758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EC560D1-9800-B35F-EE4E-3A25278322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DDB0B38-7D74-129E-7D53-F21A9303F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CC1C696-9911-6C4E-9F53-A493DF42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7A1BB0EA-4F7B-3609-EBEF-2B19E05DB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39827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D0D59-A39C-E93B-60EC-50B8B4BB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5021A1A-2348-DDFB-8D93-AC46BBCDB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97F46E8-AFB7-9E7E-4C3E-06EB508DF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C8F610E-10DE-1EE5-08D6-0EC4A0102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389894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1B5A18F-110C-EB3A-4C5D-566B6969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B1B8FD3-A197-1458-2992-650BAC474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73CBAE4-A14B-A90F-816C-DF0D49BF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1362735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C6A599-7506-E598-29F9-705B1CCC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3412EB-A99B-8B0C-10D2-D85FD7D38C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1EE8127-05CF-C553-0BE1-2052A0F16C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C01254-C102-B55A-3910-123CA697C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B59F26A-5C7B-B969-B802-554A0969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B510FA0-D42A-12B7-9FDE-545650AFC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3755621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7F84D1-9533-871E-FF19-5B5253217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004E82C-9082-9DA0-A2E3-5A97A9B128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FR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BA999FD-8BBC-193C-E70D-6E94F6E06B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816CCCB-2EEB-DF29-DE94-60A76DD4B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54867D-D77F-9444-6B03-9BF9940E0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FR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A4B2AED-0BFA-29CC-709B-E245AC288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2581001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167A9-5336-EE63-0006-4486AAAE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FR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486C16C-BED7-67E2-DA18-B2CCB97025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FR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E997588-6BB3-604C-4D0C-3443311C56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9432B-6D1C-074E-9940-A4B81365013C}" type="datetimeFigureOut">
              <a:rPr lang="ru-FR" smtClean="0"/>
              <a:t>06/02/2024</a:t>
            </a:fld>
            <a:endParaRPr lang="ru-FR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617B260-68B6-67F7-5ECD-B729176334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FR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03469F-F2E9-2B2E-E084-45BAD467E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7FF41-0B5A-864A-9E23-CCC4BDA9F9A2}" type="slidenum">
              <a:rPr lang="ru-FR" smtClean="0"/>
              <a:t>‹#›</a:t>
            </a:fld>
            <a:endParaRPr lang="ru-FR"/>
          </a:p>
        </p:txBody>
      </p:sp>
    </p:spTree>
    <p:extLst>
      <p:ext uri="{BB962C8B-B14F-4D97-AF65-F5344CB8AC3E}">
        <p14:creationId xmlns:p14="http://schemas.microsoft.com/office/powerpoint/2010/main" val="2624342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2E62931-8EB4-42BB-BAAB-D8757BE66D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D07AA4-D87A-17E9-E8F5-5FAEA5084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461" y="2329211"/>
            <a:ext cx="4984813" cy="1099789"/>
          </a:xfrm>
          <a:noFill/>
        </p:spPr>
        <p:txBody>
          <a:bodyPr>
            <a:normAutofit fontScale="90000"/>
          </a:bodyPr>
          <a:lstStyle/>
          <a:p>
            <a:pPr algn="l"/>
            <a:r>
              <a:rPr lang="ru-FR" sz="4000" b="1" dirty="0">
                <a:latin typeface="Montserrat ExtraBold" pitchFamily="2" charset="0"/>
              </a:rPr>
              <a:t>Математическое моделирование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09083CB-3C79-1D12-0B1B-2C7218B18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67461" y="4072045"/>
            <a:ext cx="5708925" cy="2057289"/>
          </a:xfrm>
          <a:noFill/>
        </p:spPr>
        <p:txBody>
          <a:bodyPr>
            <a:normAutofit/>
          </a:bodyPr>
          <a:lstStyle/>
          <a:p>
            <a:pPr algn="l"/>
            <a:r>
              <a:rPr lang="ru-FR" dirty="0">
                <a:latin typeface="Montserrat Medium" pitchFamily="2" charset="0"/>
              </a:rPr>
              <a:t>Выполнил</a:t>
            </a:r>
            <a:r>
              <a:rPr lang="en-US" dirty="0">
                <a:latin typeface="Montserrat Medium" pitchFamily="2" charset="0"/>
              </a:rPr>
              <a:t>: </a:t>
            </a:r>
            <a:r>
              <a:rPr lang="ru-RU" dirty="0">
                <a:latin typeface="Montserrat Medium" pitchFamily="2" charset="0"/>
              </a:rPr>
              <a:t>Нестеров Владислав Сергеевич</a:t>
            </a:r>
          </a:p>
          <a:p>
            <a:pPr algn="l"/>
            <a:r>
              <a:rPr lang="ru-RU" dirty="0">
                <a:latin typeface="Montserrat Medium" pitchFamily="2" charset="0"/>
              </a:rPr>
              <a:t>Группа</a:t>
            </a:r>
            <a:r>
              <a:rPr lang="en-US" dirty="0">
                <a:latin typeface="Montserrat Medium" pitchFamily="2" charset="0"/>
              </a:rPr>
              <a:t>: </a:t>
            </a:r>
            <a:r>
              <a:rPr lang="ru-RU" dirty="0">
                <a:latin typeface="Montserrat Medium" pitchFamily="2" charset="0"/>
              </a:rPr>
              <a:t>К0711-22</a:t>
            </a:r>
          </a:p>
          <a:p>
            <a:pPr algn="l"/>
            <a:r>
              <a:rPr lang="ru-RU" dirty="0">
                <a:latin typeface="Montserrat Medium" pitchFamily="2" charset="0"/>
              </a:rPr>
              <a:t>Работа</a:t>
            </a:r>
            <a:r>
              <a:rPr lang="en-US" dirty="0">
                <a:latin typeface="Montserrat Medium" pitchFamily="2" charset="0"/>
              </a:rPr>
              <a:t>: </a:t>
            </a:r>
            <a:r>
              <a:rPr lang="ru-RU" dirty="0">
                <a:latin typeface="Montserrat Medium" pitchFamily="2" charset="0"/>
              </a:rPr>
              <a:t>Лабораторная работа №1</a:t>
            </a:r>
            <a:endParaRPr lang="ru-FR" dirty="0">
              <a:latin typeface="Montserrat Medium" pitchFamily="2" charset="0"/>
            </a:endParaRPr>
          </a:p>
        </p:txBody>
      </p:sp>
      <p:pic>
        <p:nvPicPr>
          <p:cNvPr id="5" name="Picture 4" descr="Плавающая овца">
            <a:extLst>
              <a:ext uri="{FF2B5EF4-FFF2-40B4-BE49-F238E27FC236}">
                <a16:creationId xmlns:a16="http://schemas.microsoft.com/office/drawing/2014/main" id="{727E5E3C-74E5-0A92-FB70-CB252911D8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329" r="23217" b="-1"/>
          <a:stretch/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454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F00242-F32F-CF88-FCE7-06520E301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Montserrat ExtraBold" pitchFamily="2" charset="0"/>
              </a:rPr>
              <a:t>Итоговые параметры</a:t>
            </a:r>
            <a:endParaRPr lang="ru-FR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снимок экрана, программное обеспечение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AE9F65B8-FC47-6CC9-B029-285FA35F0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350" y="1690688"/>
            <a:ext cx="48133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667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84090-6BCE-9474-E149-5A2B289D9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3991" y="143453"/>
            <a:ext cx="10884017" cy="1325563"/>
          </a:xfrm>
        </p:spPr>
        <p:txBody>
          <a:bodyPr/>
          <a:lstStyle/>
          <a:p>
            <a:pPr algn="ctr"/>
            <a:r>
              <a:rPr lang="ru-RU" b="1" dirty="0">
                <a:latin typeface="Montserrat ExtraBold" pitchFamily="2" charset="0"/>
              </a:rPr>
              <a:t>Добавляю на диаграмму объекты </a:t>
            </a:r>
            <a:r>
              <a:rPr lang="en-US" b="1" dirty="0">
                <a:latin typeface="Montserrat ExtraBold" pitchFamily="2" charset="0"/>
              </a:rPr>
              <a:t> "</a:t>
            </a:r>
            <a:r>
              <a:rPr lang="ru-RU" b="1" dirty="0">
                <a:latin typeface="Montserrat ExtraBold" pitchFamily="2" charset="0"/>
              </a:rPr>
              <a:t>Накопитель</a:t>
            </a:r>
            <a:r>
              <a:rPr lang="en-US" b="1" dirty="0">
                <a:latin typeface="Montserrat ExtraBold" pitchFamily="2" charset="0"/>
              </a:rPr>
              <a:t>”</a:t>
            </a:r>
            <a:endParaRPr lang="ru-FR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программное обеспечение, Значок на компьютере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55E08306-27D6-50C1-5502-8CBC9AC01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2554" y="1469016"/>
            <a:ext cx="8186892" cy="511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06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 descr="Изображение выглядит как текст, программное обеспечение, Значок на компьютере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DD342933-373E-84E8-A5AC-8E0E57009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293" y="714808"/>
            <a:ext cx="8685414" cy="542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081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программное обеспечение, число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87A42106-43C4-8B19-3178-FAAEDF22E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293" y="714808"/>
            <a:ext cx="8685414" cy="542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938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Изображение выглядит как текст, программное обеспечение, число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B9D4CF8D-6E84-49D5-294F-59372D143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529" y="714808"/>
            <a:ext cx="8685414" cy="5428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179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001362-55F3-0748-829E-EFF6058DD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084"/>
            <a:ext cx="10515600" cy="1325563"/>
          </a:xfrm>
        </p:spPr>
        <p:txBody>
          <a:bodyPr/>
          <a:lstStyle/>
          <a:p>
            <a:pPr algn="ctr"/>
            <a:r>
              <a:rPr lang="ru-RU" b="1" dirty="0">
                <a:latin typeface="Montserrat ExtraBold" pitchFamily="2" charset="0"/>
              </a:rPr>
              <a:t>Определяем поведение активного объекта</a:t>
            </a:r>
            <a:endParaRPr lang="ru-FR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программное обеспечение, Значок на компьютер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3CA36426-E639-44E3-10A4-89CE1A5BF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9"/>
          <a:stretch/>
        </p:blipFill>
        <p:spPr>
          <a:xfrm>
            <a:off x="2209800" y="1828799"/>
            <a:ext cx="7772400" cy="458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023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89382E-77F4-D723-27D3-FA362C741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Montserrat ExtraBold" pitchFamily="2" charset="0"/>
              </a:rPr>
              <a:t>Создаем и настраиваем объекты презентации</a:t>
            </a:r>
            <a:endParaRPr lang="ru-FR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программное обеспечение, Значок на компьютере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208DC7A0-0047-7854-3900-33AD96800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0688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8366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программное обеспечение, Значок на компьютере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092A0186-6EE2-80AE-8022-31180FE0A3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787" y="858564"/>
            <a:ext cx="9084426" cy="56777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F1732E-088D-ABC8-12B3-75B61E473577}"/>
              </a:ext>
            </a:extLst>
          </p:cNvPr>
          <p:cNvSpPr txBox="1"/>
          <p:nvPr/>
        </p:nvSpPr>
        <p:spPr>
          <a:xfrm>
            <a:off x="4431121" y="240341"/>
            <a:ext cx="3172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FR" sz="2000" dirty="0">
                <a:latin typeface="Montserrat Medium" pitchFamily="2" charset="0"/>
              </a:rPr>
              <a:t>Настраиваем бегунки</a:t>
            </a:r>
          </a:p>
        </p:txBody>
      </p:sp>
    </p:spTree>
    <p:extLst>
      <p:ext uri="{BB962C8B-B14F-4D97-AF65-F5344CB8AC3E}">
        <p14:creationId xmlns:p14="http://schemas.microsoft.com/office/powerpoint/2010/main" val="2489236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1732E-088D-ABC8-12B3-75B61E473577}"/>
              </a:ext>
            </a:extLst>
          </p:cNvPr>
          <p:cNvSpPr txBox="1"/>
          <p:nvPr/>
        </p:nvSpPr>
        <p:spPr>
          <a:xfrm>
            <a:off x="4431121" y="314232"/>
            <a:ext cx="3172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FR" sz="2000" dirty="0">
                <a:latin typeface="Montserrat Medium" pitchFamily="2" charset="0"/>
              </a:rPr>
              <a:t>Настраиваем бегунки</a:t>
            </a:r>
          </a:p>
        </p:txBody>
      </p:sp>
      <p:pic>
        <p:nvPicPr>
          <p:cNvPr id="3" name="Рисунок 2" descr="Изображение выглядит как текст, программное обеспечение, Значок на компьютер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19FE3D73-10E9-EAA4-0D0B-0B759DAF53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787" y="866001"/>
            <a:ext cx="9084426" cy="567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2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1732E-088D-ABC8-12B3-75B61E473577}"/>
              </a:ext>
            </a:extLst>
          </p:cNvPr>
          <p:cNvSpPr txBox="1"/>
          <p:nvPr/>
        </p:nvSpPr>
        <p:spPr>
          <a:xfrm>
            <a:off x="4431121" y="314232"/>
            <a:ext cx="3172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FR" sz="2000" dirty="0">
                <a:latin typeface="Montserrat Medium" pitchFamily="2" charset="0"/>
              </a:rPr>
              <a:t>Настраиваем бегунки</a:t>
            </a:r>
          </a:p>
        </p:txBody>
      </p:sp>
      <p:pic>
        <p:nvPicPr>
          <p:cNvPr id="4" name="Рисунок 3" descr="Изображение выглядит как текст, программное обеспечение, Значок на компьютере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8F35F73-297E-3105-0076-3FC0470CF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786" y="866001"/>
            <a:ext cx="9084427" cy="567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73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5C88A4-8816-E3A8-715C-5A21F6CBA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091" y="741391"/>
            <a:ext cx="4322618" cy="161620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200" b="1" kern="1200" dirty="0">
                <a:solidFill>
                  <a:schemeClr val="tx1"/>
                </a:solidFill>
                <a:latin typeface="Montserrat ExtraBold" pitchFamily="2" charset="0"/>
              </a:rPr>
              <a:t>Создание новой модели с нуля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943483-D5C2-168A-7600-0E97A5058C58}"/>
              </a:ext>
            </a:extLst>
          </p:cNvPr>
          <p:cNvSpPr txBox="1"/>
          <p:nvPr/>
        </p:nvSpPr>
        <p:spPr>
          <a:xfrm>
            <a:off x="876693" y="2533476"/>
            <a:ext cx="3455821" cy="34478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latin typeface="Montserrat Medium" pitchFamily="2" charset="0"/>
              </a:rPr>
              <a:t>На данном этапе мы просто создаем проект</a:t>
            </a:r>
            <a:r>
              <a:rPr lang="ru-RU" sz="2000" dirty="0">
                <a:latin typeface="Montserrat Medium" pitchFamily="2" charset="0"/>
              </a:rPr>
              <a:t> </a:t>
            </a:r>
            <a:r>
              <a:rPr lang="en-US" sz="2000" dirty="0">
                <a:latin typeface="Montserrat Medium" pitchFamily="2" charset="0"/>
              </a:rPr>
              <a:t>в котором будет вестись дальнейшая работа,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Montserrat Medium" pitchFamily="2" charset="0"/>
              </a:rPr>
              <a:t>Т</a:t>
            </a:r>
            <a:r>
              <a:rPr lang="en-US" sz="2000" dirty="0">
                <a:latin typeface="Montserrat Medium" pitchFamily="2" charset="0"/>
              </a:rPr>
              <a:t>ак как тема нашей работы мяч, соответственно</a:t>
            </a:r>
            <a:r>
              <a:rPr lang="ru-RU" sz="2000" dirty="0">
                <a:latin typeface="Montserrat Medium" pitchFamily="2" charset="0"/>
              </a:rPr>
              <a:t> </a:t>
            </a:r>
            <a:r>
              <a:rPr lang="en-US" sz="2000" dirty="0">
                <a:latin typeface="Montserrat Medium" pitchFamily="2" charset="0"/>
              </a:rPr>
              <a:t>называем наш проект таким образом.</a:t>
            </a:r>
          </a:p>
        </p:txBody>
      </p:sp>
      <p:pic>
        <p:nvPicPr>
          <p:cNvPr id="5" name="Рисунок 4" descr="Изображение выглядит как текст, снимок экрана, программное обеспечение, Операционная система&#10;&#10;Автоматически созданное описание">
            <a:extLst>
              <a:ext uri="{FF2B5EF4-FFF2-40B4-BE49-F238E27FC236}">
                <a16:creationId xmlns:a16="http://schemas.microsoft.com/office/drawing/2014/main" id="{F75334F9-CFE1-804D-81E6-31AD8759CA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72" y="1373092"/>
            <a:ext cx="6389346" cy="4121126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258F736-B256-8039-9DC6-F4E49A5C5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0B4520A-996E-330C-99DA-69CA4D89E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C8FA945-E356-695F-18D6-CAD4EF34FE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60030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6F1732E-088D-ABC8-12B3-75B61E473577}"/>
              </a:ext>
            </a:extLst>
          </p:cNvPr>
          <p:cNvSpPr txBox="1"/>
          <p:nvPr/>
        </p:nvSpPr>
        <p:spPr>
          <a:xfrm>
            <a:off x="4431120" y="655977"/>
            <a:ext cx="273985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FR" sz="2000" dirty="0">
                <a:latin typeface="Montserrat Medium" pitchFamily="2" charset="0"/>
              </a:rPr>
              <a:t>Настравиваем мяч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921C456-4A55-4F3C-94B9-BB8DF3585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91" y="1682190"/>
            <a:ext cx="10918417" cy="3493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144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0EC253-59D9-05B4-4C8C-78377783F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FR" b="1">
                <a:latin typeface="Montserrat ExtraBold" pitchFamily="2" charset="0"/>
              </a:rPr>
              <a:t>Запускаем</a:t>
            </a:r>
            <a:endParaRPr lang="ru-FR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программное обеспечение, Значок на компьютер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57B7992B-6845-B536-4E01-BD9C0AAFD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25563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1657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C0CBA2-FC92-8C9D-E38D-DFDDA86FE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ru-FR" b="1" dirty="0">
                <a:latin typeface="Montserrat ExtraBold" pitchFamily="2" charset="0"/>
              </a:rPr>
              <a:t>Любуемся тем что оно работает </a:t>
            </a:r>
          </a:p>
        </p:txBody>
      </p:sp>
      <p:pic>
        <p:nvPicPr>
          <p:cNvPr id="5" name="Рисунок 4" descr="Изображение выглядит как текст, программное обеспечение, Значок на компьютере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5CB7872-6B5E-543D-C71C-7493E1C23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25563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996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C0CBA2-FC92-8C9D-E38D-DFDDA86FE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949" y="0"/>
            <a:ext cx="11643919" cy="1325563"/>
          </a:xfrm>
        </p:spPr>
        <p:txBody>
          <a:bodyPr>
            <a:normAutofit/>
          </a:bodyPr>
          <a:lstStyle/>
          <a:p>
            <a:pPr algn="ctr"/>
            <a:r>
              <a:rPr lang="ru-RU" sz="3600" b="1" dirty="0">
                <a:latin typeface="Montserrat ExtraBold" pitchFamily="2" charset="0"/>
              </a:rPr>
              <a:t>Следим за изменением размера инспекта </a:t>
            </a:r>
            <a:endParaRPr lang="ru-FR" sz="3600" b="1" dirty="0">
              <a:latin typeface="Montserrat ExtraBold" pitchFamily="2" charset="0"/>
            </a:endParaRPr>
          </a:p>
        </p:txBody>
      </p:sp>
      <p:pic>
        <p:nvPicPr>
          <p:cNvPr id="4" name="Рисунок 3" descr="Изображение выглядит как текст, программное обеспечение, диаграмма, Мультимедийное программное обеспечение&#10;&#10;Автоматически созданное описание">
            <a:extLst>
              <a:ext uri="{FF2B5EF4-FFF2-40B4-BE49-F238E27FC236}">
                <a16:creationId xmlns:a16="http://schemas.microsoft.com/office/drawing/2014/main" id="{45F29109-24F4-2601-0ECE-6F4A1CF74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25563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510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Пожалуй хватит на сегодня интернета | Пикабу">
            <a:extLst>
              <a:ext uri="{FF2B5EF4-FFF2-40B4-BE49-F238E27FC236}">
                <a16:creationId xmlns:a16="http://schemas.microsoft.com/office/drawing/2014/main" id="{838E20CC-1999-3464-285D-DD256393BB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5506" y="-1"/>
            <a:ext cx="4720987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46EE0C-2EB4-7D31-6A41-246D4A4D2042}"/>
              </a:ext>
            </a:extLst>
          </p:cNvPr>
          <p:cNvSpPr txBox="1"/>
          <p:nvPr/>
        </p:nvSpPr>
        <p:spPr>
          <a:xfrm>
            <a:off x="1132513" y="4748169"/>
            <a:ext cx="10399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FR" sz="3600" b="1" dirty="0">
                <a:latin typeface="Montserrat Black" pitchFamily="2" charset="0"/>
              </a:rPr>
              <a:t>Хватит на сегодня мат моделирования</a:t>
            </a:r>
          </a:p>
        </p:txBody>
      </p:sp>
    </p:spTree>
    <p:extLst>
      <p:ext uri="{BB962C8B-B14F-4D97-AF65-F5344CB8AC3E}">
        <p14:creationId xmlns:p14="http://schemas.microsoft.com/office/powerpoint/2010/main" val="3557748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56">
            <a:extLst>
              <a:ext uri="{FF2B5EF4-FFF2-40B4-BE49-F238E27FC236}">
                <a16:creationId xmlns:a16="http://schemas.microsoft.com/office/drawing/2014/main" id="{8761DDFE-071F-4200-B0AA-394476C2D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5FC05D-CA65-07CB-118C-C9D94CB3F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547815"/>
            <a:ext cx="5167185" cy="168051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700" b="1" dirty="0">
                <a:latin typeface="Montserrat ExtraBold" pitchFamily="2" charset="0"/>
              </a:rPr>
              <a:t>Создание дополнительного класса активного объекта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72566E-4618-E98D-1734-66EBB0871D64}"/>
              </a:ext>
            </a:extLst>
          </p:cNvPr>
          <p:cNvSpPr txBox="1"/>
          <p:nvPr/>
        </p:nvSpPr>
        <p:spPr>
          <a:xfrm>
            <a:off x="6186619" y="1524000"/>
            <a:ext cx="5178960" cy="7043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latin typeface="Montserrat Medium" pitchFamily="2" charset="0"/>
              </a:rPr>
              <a:t>Создаем класс активного объекта и называем его Ball</a:t>
            </a:r>
          </a:p>
        </p:txBody>
      </p:sp>
      <p:pic>
        <p:nvPicPr>
          <p:cNvPr id="10" name="Рисунок 9" descr="Изображение выглядит как текст, программное обеспечение, компьютер, Операционная система&#10;&#10;Автоматически созданное описание">
            <a:extLst>
              <a:ext uri="{FF2B5EF4-FFF2-40B4-BE49-F238E27FC236}">
                <a16:creationId xmlns:a16="http://schemas.microsoft.com/office/drawing/2014/main" id="{4E726D9A-77A1-7851-E585-05CEFBF22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96" t="3634" r="13884" b="13518"/>
          <a:stretch/>
        </p:blipFill>
        <p:spPr>
          <a:xfrm>
            <a:off x="6294785" y="2687594"/>
            <a:ext cx="5095073" cy="3711146"/>
          </a:xfrm>
          <a:prstGeom prst="rect">
            <a:avLst/>
          </a:prstGeom>
        </p:spPr>
      </p:pic>
      <p:pic>
        <p:nvPicPr>
          <p:cNvPr id="7" name="Объект 6" descr="Изображение выглядит как текст, программное обеспечение, Значок на компьютере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00018976-4005-8FAC-6CA2-689797F468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0031" y="2687594"/>
            <a:ext cx="5167185" cy="348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77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68AEB3-BDB6-FD84-97BD-4E3A50361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562271"/>
            <a:ext cx="11406908" cy="7175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kern="1200" dirty="0">
                <a:solidFill>
                  <a:schemeClr val="tx1"/>
                </a:solidFill>
                <a:latin typeface="Montserrat ExtraBold" pitchFamily="2" charset="0"/>
              </a:rPr>
              <a:t>Созданный класс активного объекта</a:t>
            </a:r>
          </a:p>
        </p:txBody>
      </p:sp>
      <p:pic>
        <p:nvPicPr>
          <p:cNvPr id="5" name="Рисунок 4" descr="Изображение выглядит как текст, линия, программное обеспечение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EAB5BFE5-2CFA-2349-CD02-739FAA5F0A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1349"/>
          <a:stretch/>
        </p:blipFill>
        <p:spPr>
          <a:xfrm>
            <a:off x="1074496" y="1845426"/>
            <a:ext cx="10039955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3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5F460D-E4E3-0CD5-9DD2-7ED98C449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183385" cy="1325563"/>
          </a:xfrm>
        </p:spPr>
        <p:txBody>
          <a:bodyPr>
            <a:normAutofit fontScale="90000"/>
          </a:bodyPr>
          <a:lstStyle/>
          <a:p>
            <a:r>
              <a:rPr lang="ru-RU" sz="3200" b="1" dirty="0">
                <a:latin typeface="Montserrat ExtraBold" pitchFamily="2" charset="0"/>
              </a:rPr>
              <a:t>Добавляем объект </a:t>
            </a:r>
            <a:r>
              <a:rPr lang="en-US" sz="3200" b="1" dirty="0">
                <a:latin typeface="Montserrat ExtraBold" pitchFamily="2" charset="0"/>
              </a:rPr>
              <a:t>“</a:t>
            </a:r>
            <a:r>
              <a:rPr lang="ru-RU" sz="3200" b="1" dirty="0">
                <a:latin typeface="Montserrat ExtraBold" pitchFamily="2" charset="0"/>
              </a:rPr>
              <a:t>Параметр</a:t>
            </a:r>
            <a:r>
              <a:rPr lang="en-US" sz="3200" b="1" dirty="0">
                <a:latin typeface="Montserrat ExtraBold" pitchFamily="2" charset="0"/>
              </a:rPr>
              <a:t>”</a:t>
            </a:r>
            <a:r>
              <a:rPr lang="ru-RU" sz="3200" b="1" dirty="0">
                <a:latin typeface="Montserrat ExtraBold" pitchFamily="2" charset="0"/>
              </a:rPr>
              <a:t> на диаграмму класса и</a:t>
            </a:r>
            <a:r>
              <a:rPr lang="en-US" sz="3200" b="1" dirty="0">
                <a:latin typeface="Montserrat ExtraBold" pitchFamily="2" charset="0"/>
              </a:rPr>
              <a:t> </a:t>
            </a:r>
            <a:r>
              <a:rPr lang="ru-RU" sz="3200" b="1" dirty="0">
                <a:latin typeface="Montserrat ExtraBold" pitchFamily="2" charset="0"/>
              </a:rPr>
              <a:t>настраиваем</a:t>
            </a:r>
            <a:endParaRPr lang="ru-FR" sz="3200" b="1" dirty="0">
              <a:latin typeface="Montserrat ExtraBold" pitchFamily="2" charset="0"/>
            </a:endParaRPr>
          </a:p>
        </p:txBody>
      </p:sp>
      <p:pic>
        <p:nvPicPr>
          <p:cNvPr id="7" name="Рисунок 6" descr="Изображение выглядит как снимок экрана, программное обеспечение, текст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D591DBEF-E820-DE05-5F10-EEBA68B9DA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23"/>
          <a:stretch/>
        </p:blipFill>
        <p:spPr>
          <a:xfrm>
            <a:off x="2209800" y="1922809"/>
            <a:ext cx="7772400" cy="457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93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026FBA-3694-1218-2AC5-9A26681C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ru-FR" sz="3200" b="1" dirty="0">
                <a:latin typeface="Montserrat ExtraBold" pitchFamily="2" charset="0"/>
              </a:rPr>
              <a:t>По аналогии также создаем и настраиваем остальные параметры</a:t>
            </a:r>
            <a:r>
              <a:rPr lang="en-US" sz="3200" b="1" dirty="0">
                <a:latin typeface="Montserrat ExtraBold" pitchFamily="2" charset="0"/>
              </a:rPr>
              <a:t>: k, r, x0, y0.</a:t>
            </a:r>
            <a:endParaRPr lang="ru-FR" sz="3200" b="1" dirty="0">
              <a:latin typeface="Montserrat ExtraBold" pitchFamily="2" charset="0"/>
            </a:endParaRPr>
          </a:p>
        </p:txBody>
      </p:sp>
      <p:pic>
        <p:nvPicPr>
          <p:cNvPr id="5" name="Рисунок 4" descr="Изображение выглядит как текст, программное обеспечение, диаграмма, График&#10;&#10;Автоматически созданное описание">
            <a:extLst>
              <a:ext uri="{FF2B5EF4-FFF2-40B4-BE49-F238E27FC236}">
                <a16:creationId xmlns:a16="http://schemas.microsoft.com/office/drawing/2014/main" id="{C18142D7-9CAE-4749-798F-230CD5D0B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063" y="1690688"/>
            <a:ext cx="7917874" cy="481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94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текст, программное обеспечение, График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C97D8D2-6BE7-BC44-FE91-B4DBB3946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575" y="688116"/>
            <a:ext cx="9000850" cy="548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5502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 descr="Изображение выглядит как текст, снимок экрана, программное обеспечение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CCDD82A8-0EC9-9623-6F72-6750261D5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050" y="775854"/>
            <a:ext cx="8903899" cy="51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777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Изображение выглядит как текст, программное обеспечение, снимок экрана, Значок на компьютере&#10;&#10;Автоматически созданное описание">
            <a:extLst>
              <a:ext uri="{FF2B5EF4-FFF2-40B4-BE49-F238E27FC236}">
                <a16:creationId xmlns:a16="http://schemas.microsoft.com/office/drawing/2014/main" id="{E480D086-E994-2F98-5A4A-F53DAD2E4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506" y="775854"/>
            <a:ext cx="8846443" cy="51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3133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136</Words>
  <Application>Microsoft Macintosh PowerPoint</Application>
  <PresentationFormat>Широкоэкранный</PresentationFormat>
  <Paragraphs>24</Paragraphs>
  <Slides>24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Montserrat Black</vt:lpstr>
      <vt:lpstr>Montserrat ExtraBold</vt:lpstr>
      <vt:lpstr>Montserrat Medium</vt:lpstr>
      <vt:lpstr>Тема Office</vt:lpstr>
      <vt:lpstr>Математическое моделирование</vt:lpstr>
      <vt:lpstr>Создание новой модели с нуля</vt:lpstr>
      <vt:lpstr>Создание дополнительного класса активного объекта</vt:lpstr>
      <vt:lpstr>Созданный класс активного объекта</vt:lpstr>
      <vt:lpstr>Добавляем объект “Параметр” на диаграмму класса и настраиваем</vt:lpstr>
      <vt:lpstr>По аналогии также создаем и настраиваем остальные параметры: k, r, x0, y0.</vt:lpstr>
      <vt:lpstr>Презентация PowerPoint</vt:lpstr>
      <vt:lpstr>Презентация PowerPoint</vt:lpstr>
      <vt:lpstr>Презентация PowerPoint</vt:lpstr>
      <vt:lpstr>Итоговые параметры</vt:lpstr>
      <vt:lpstr>Добавляю на диаграмму объекты  "Накопитель”</vt:lpstr>
      <vt:lpstr>Презентация PowerPoint</vt:lpstr>
      <vt:lpstr>Презентация PowerPoint</vt:lpstr>
      <vt:lpstr>Презентация PowerPoint</vt:lpstr>
      <vt:lpstr>Определяем поведение активного объекта</vt:lpstr>
      <vt:lpstr>Создаем и настраиваем объекты презентации</vt:lpstr>
      <vt:lpstr>Презентация PowerPoint</vt:lpstr>
      <vt:lpstr>Презентация PowerPoint</vt:lpstr>
      <vt:lpstr>Презентация PowerPoint</vt:lpstr>
      <vt:lpstr>Презентация PowerPoint</vt:lpstr>
      <vt:lpstr>Запускаем</vt:lpstr>
      <vt:lpstr>Любуемся тем что оно работает </vt:lpstr>
      <vt:lpstr>Следим за изменением размера инспекта 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Математическое моделирование</dc:title>
  <dc:creator>ПКС-420 Нестеров Владислав Сергеевич</dc:creator>
  <cp:lastModifiedBy>ПКС-420 Нестеров Владислав Сергеевич</cp:lastModifiedBy>
  <cp:revision>6</cp:revision>
  <dcterms:created xsi:type="dcterms:W3CDTF">2024-02-06T15:02:31Z</dcterms:created>
  <dcterms:modified xsi:type="dcterms:W3CDTF">2024-02-06T17:44:11Z</dcterms:modified>
</cp:coreProperties>
</file>

<file path=docProps/thumbnail.jpeg>
</file>